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Spline Sans"/>
      <p:regular r:id="rId18"/>
    </p:embeddedFont>
    <p:embeddedFont>
      <p:font typeface="Spline Sans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3374946"/>
            <a:ext cx="6647974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USB Subsystem in Zephyr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4451747"/>
            <a:ext cx="73818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nRF52840 DK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9942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Testing the Demo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302193"/>
            <a:ext cx="6434138" cy="10070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2761" y="356092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Build &amp; Flash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32761" y="4061579"/>
            <a:ext cx="593074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 to nRF52840</a:t>
            </a:r>
            <a:endParaRPr lang="en-US" sz="1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302193"/>
            <a:ext cx="6434138" cy="10070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6898" y="3560921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Verify Connection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66898" y="4061579"/>
            <a:ext cx="593074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Check dmesg and ip addr</a:t>
            </a:r>
            <a:endParaRPr lang="en-US" sz="19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4716185"/>
            <a:ext cx="6434138" cy="10070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32761" y="597491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Configure IP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32761" y="6475571"/>
            <a:ext cx="593074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Set host to 2.2.2.1/24</a:t>
            </a:r>
            <a:endParaRPr lang="en-US" sz="19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16185"/>
            <a:ext cx="6434138" cy="100703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66898" y="597491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 Connection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66898" y="6475571"/>
            <a:ext cx="5930741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Ping in both directions</a:t>
            </a:r>
            <a:endParaRPr lang="en-US" sz="19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786176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Telnet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2988945"/>
            <a:ext cx="128682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telnet server as backend in prj.conf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3775472"/>
            <a:ext cx="128682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CONFIG_SHELL_BACKEND_TELNET=y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881063" y="4561999"/>
            <a:ext cx="128682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2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CONFIG_SHELL_TELNET_SUPPORT_COMMAND=y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881063" y="5348526"/>
            <a:ext cx="128682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 from the host to telnet and run the shell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940028"/>
            <a:ext cx="128682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Telnet 2.2.2.2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141" y="588526"/>
            <a:ext cx="4756547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USB in Zephyr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49141" y="1696522"/>
            <a:ext cx="630495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Zephyr provides USB device functionality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141" y="2231469"/>
            <a:ext cx="630495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CDC ACM (serial)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141" y="2648783"/>
            <a:ext cx="630495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HID (input devices)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141" y="3066098"/>
            <a:ext cx="630495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RNDIS (networking)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9141" y="3483412"/>
            <a:ext cx="630495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Mass Storage</a:t>
            </a:r>
            <a:endParaRPr lang="en-US" sz="16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924" y="1744742"/>
            <a:ext cx="6304955" cy="63049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51121"/>
            <a:ext cx="6357104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Common USB Use Cases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553891"/>
            <a:ext cx="629364" cy="6293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3" y="349793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Serial (CDC ACM)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81063" y="3998595"/>
            <a:ext cx="62767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Virtual COM port for device communication</a:t>
            </a:r>
            <a:endParaRPr lang="en-US" sz="1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482" y="2553891"/>
            <a:ext cx="629364" cy="6293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2482" y="349793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Input Devices (HID)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72482" y="3998595"/>
            <a:ext cx="62768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Keyboards, mice, custom controllers</a:t>
            </a:r>
            <a:endParaRPr lang="en-US" sz="19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5030867"/>
            <a:ext cx="629364" cy="62936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1063" y="597491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Networking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81063" y="6475571"/>
            <a:ext cx="6276737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ECM/RNDIS for IP communication</a:t>
            </a:r>
            <a:endParaRPr lang="en-US" sz="19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482" y="5030867"/>
            <a:ext cx="629364" cy="62936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72482" y="5974913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Firmware Updates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72482" y="6475571"/>
            <a:ext cx="6276856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DFU for over-USB updates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747" y="655915"/>
            <a:ext cx="3488650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HID Sample Overview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4747" y="1474113"/>
            <a:ext cx="2319099" cy="258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Human Interface Device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34747" y="1887498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Path: samples/subsys/usb/hid-mouse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834747" y="2251710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Simulates mouse movement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34747" y="2615922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Appears as standard HID device</a:t>
            </a:r>
            <a:endParaRPr lang="en-US" sz="1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1891" y="1493401"/>
            <a:ext cx="6291382" cy="62913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47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3953947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Building HID Sample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5030748"/>
            <a:ext cx="12868275" cy="2391966"/>
          </a:xfrm>
          <a:prstGeom prst="roundRect">
            <a:avLst>
              <a:gd name="adj" fmla="val 15788"/>
            </a:avLst>
          </a:prstGeom>
          <a:solidFill>
            <a:srgbClr val="004D36"/>
          </a:solidFill>
          <a:ln/>
        </p:spPr>
      </p:sp>
      <p:sp>
        <p:nvSpPr>
          <p:cNvPr id="5" name="Shape 2"/>
          <p:cNvSpPr/>
          <p:nvPr/>
        </p:nvSpPr>
        <p:spPr>
          <a:xfrm>
            <a:off x="868561" y="5030748"/>
            <a:ext cx="12893278" cy="2391966"/>
          </a:xfrm>
          <a:prstGeom prst="roundRect">
            <a:avLst>
              <a:gd name="adj" fmla="val 1579"/>
            </a:avLst>
          </a:prstGeom>
          <a:solidFill>
            <a:srgbClr val="004D36"/>
          </a:solidFill>
          <a:ln/>
        </p:spPr>
      </p:sp>
      <p:sp>
        <p:nvSpPr>
          <p:cNvPr id="6" name="Text 3"/>
          <p:cNvSpPr/>
          <p:nvPr/>
        </p:nvSpPr>
        <p:spPr>
          <a:xfrm>
            <a:off x="1120259" y="5219462"/>
            <a:ext cx="12389882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west build -b nrf52840dk/nrf52840 \ samples/subsys/usb/hid-mousewest flash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141" y="588526"/>
            <a:ext cx="4756547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RNDIS Overview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49141" y="1717953"/>
            <a:ext cx="367593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Remote Network Driver Interface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49141" y="2229207"/>
            <a:ext cx="630495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Device appears as Ethernet adapter on host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141" y="2764155"/>
            <a:ext cx="630495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Enables IP networking over USB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924" y="1744742"/>
            <a:ext cx="6304955" cy="63049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04298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Creating RNDIS App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3962281"/>
            <a:ext cx="4163616" cy="251698"/>
          </a:xfrm>
          <a:prstGeom prst="roundRect">
            <a:avLst>
              <a:gd name="adj" fmla="val 15004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32761" y="4465677"/>
            <a:ext cx="3660219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Copy HID sample as starting point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33392" y="3584615"/>
            <a:ext cx="4163616" cy="251698"/>
          </a:xfrm>
          <a:prstGeom prst="roundRect">
            <a:avLst>
              <a:gd name="adj" fmla="val 15004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85090" y="4088011"/>
            <a:ext cx="3060859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Remove unneeded files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485090" y="4588669"/>
            <a:ext cx="366021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README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85090" y="5079683"/>
            <a:ext cx="366021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.yaml file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85090" y="5570696"/>
            <a:ext cx="3660219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usbd_next_prj.conf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9585722" y="3207068"/>
            <a:ext cx="4163616" cy="251698"/>
          </a:xfrm>
          <a:prstGeom prst="roundRect">
            <a:avLst>
              <a:gd name="adj" fmla="val 150041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37420" y="3710464"/>
            <a:ext cx="3221236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Modify project structure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141" y="588526"/>
            <a:ext cx="5822513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Device Tree Configuration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49141" y="1717953"/>
            <a:ext cx="252757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Update CMakeLists.txt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49141" y="2229207"/>
            <a:ext cx="630495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Change project name to rndis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141" y="2785586"/>
            <a:ext cx="237827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Create .overlay file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9141" y="3323630"/>
            <a:ext cx="6304955" cy="2375535"/>
          </a:xfrm>
          <a:prstGeom prst="roundRect">
            <a:avLst>
              <a:gd name="adj" fmla="val 13516"/>
            </a:avLst>
          </a:prstGeom>
          <a:solidFill>
            <a:srgbClr val="004D36"/>
          </a:solidFill>
          <a:ln/>
        </p:spPr>
      </p:sp>
      <p:sp>
        <p:nvSpPr>
          <p:cNvPr id="7" name="Shape 5"/>
          <p:cNvSpPr/>
          <p:nvPr/>
        </p:nvSpPr>
        <p:spPr>
          <a:xfrm>
            <a:off x="738545" y="3323630"/>
            <a:ext cx="6326148" cy="2375535"/>
          </a:xfrm>
          <a:prstGeom prst="roundRect">
            <a:avLst>
              <a:gd name="adj" fmla="val 1352"/>
            </a:avLst>
          </a:prstGeom>
          <a:solidFill>
            <a:srgbClr val="004D36"/>
          </a:solidFill>
          <a:ln/>
        </p:spPr>
      </p:sp>
      <p:sp>
        <p:nvSpPr>
          <p:cNvPr id="8" name="Text 6"/>
          <p:cNvSpPr/>
          <p:nvPr/>
        </p:nvSpPr>
        <p:spPr>
          <a:xfrm>
            <a:off x="952500" y="3484126"/>
            <a:ext cx="5898237" cy="2054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&amp;zephyr_udc0 {  rndis_func: rndis {    compatible = "zephyr,usb-rndis";  };};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924" y="1744742"/>
            <a:ext cx="6304955" cy="63049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965966"/>
            <a:ext cx="6155769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Implementation Details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4168735"/>
            <a:ext cx="128682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the files main.c to create network interface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4760238"/>
            <a:ext cx="12868275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the file prj.conf to enable all the relevant configs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2025-07-05T10:42:48Z</dcterms:created>
  <dcterms:modified xsi:type="dcterms:W3CDTF">2025-07-05T10:42:48Z</dcterms:modified>
</cp:coreProperties>
</file>